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3" r:id="rId3"/>
    <p:sldId id="258" r:id="rId4"/>
    <p:sldId id="263" r:id="rId5"/>
    <p:sldId id="259" r:id="rId6"/>
    <p:sldId id="261" r:id="rId7"/>
    <p:sldId id="262" r:id="rId8"/>
    <p:sldId id="260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69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4" r:id="rId29"/>
    <p:sldId id="285" r:id="rId30"/>
    <p:sldId id="286" r:id="rId31"/>
    <p:sldId id="287" r:id="rId32"/>
    <p:sldId id="296" r:id="rId33"/>
    <p:sldId id="299" r:id="rId34"/>
    <p:sldId id="305" r:id="rId35"/>
    <p:sldId id="298" r:id="rId36"/>
    <p:sldId id="297" r:id="rId37"/>
    <p:sldId id="300" r:id="rId38"/>
    <p:sldId id="304" r:id="rId39"/>
    <p:sldId id="303" r:id="rId40"/>
    <p:sldId id="302" r:id="rId41"/>
    <p:sldId id="288" r:id="rId42"/>
    <p:sldId id="295" r:id="rId43"/>
    <p:sldId id="290" r:id="rId44"/>
    <p:sldId id="294" r:id="rId45"/>
    <p:sldId id="293" r:id="rId46"/>
    <p:sldId id="292" r:id="rId47"/>
    <p:sldId id="291" r:id="rId48"/>
    <p:sldId id="306" r:id="rId4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ransition spd="med" advClick="0" advTm="1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F5D69-C4DD-4D00-849A-7F0041050570}" type="datetimeFigureOut">
              <a:rPr lang="fr-CA" smtClean="0"/>
              <a:pPr/>
              <a:t>2019-12-12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5CD98-7C47-4730-878D-0B5822933579}" type="slidenum">
              <a:rPr lang="fr-CA" smtClean="0"/>
              <a:pPr/>
              <a:t>‹N°›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100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intervenant.CJE\Desktop\65313483_1323070211176886_4361866307897917440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10" descr="C:\Users\intervenant.CJE\Desktop\44077948_1139370289546880_8475161722842251264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595669" y="1364771"/>
            <a:ext cx="5376597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 advClick="0" advTm="1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00" y="107250"/>
            <a:ext cx="9001000" cy="675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 advClick="0" advTm="1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ntervenant.CJE\Downloads\78910025_574798636686686_3182002890055090176_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628800"/>
            <a:ext cx="3422916" cy="4563888"/>
          </a:xfrm>
          <a:prstGeom prst="rect">
            <a:avLst/>
          </a:prstGeom>
          <a:noFill/>
        </p:spPr>
      </p:pic>
      <p:pic>
        <p:nvPicPr>
          <p:cNvPr id="5" name="Picture 2" descr="C:\Users\intervenant.CJE\Downloads\80108063_686589578535796_4794958994571526144_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52736"/>
            <a:ext cx="3347864" cy="4463819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scontent-yyz1-1.xx.fbcdn.net/v/t1.15752-9/80634761_595181141266390_2687316485411438592_n.jpg?_nc_cat=100&amp;_nc_ohc=Ytf854g5wyQAQlZq1boSTKXE9PJtb9aOKzcbEiTRxJ9bdO0tqEm7gXjew&amp;_nc_ht=scontent-yyz1-1.xx&amp;oh=ce192f261a48dec8e7c35b14e34a583f&amp;oe=5E74539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2679761" cy="3573016"/>
          </a:xfrm>
          <a:prstGeom prst="rect">
            <a:avLst/>
          </a:prstGeom>
          <a:noFill/>
        </p:spPr>
      </p:pic>
      <p:pic>
        <p:nvPicPr>
          <p:cNvPr id="4102" name="Picture 6" descr="https://scontent-yyz1-1.xx.fbcdn.net/v/t1.15752-9/78981224_999370460416246_1391810854080479232_n.jpg?_nc_cat=101&amp;_nc_ohc=4AH16RzXZgEAQlPb-icrFx_nAX-IDBWEDtLT6AzRBPx1a52jUd0cQPFnw&amp;_nc_ht=scontent-yyz1-1.xx&amp;oh=d9397f67b31bf09c8fae76ec8dd44570&amp;oe=5E86E8B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1124744"/>
            <a:ext cx="5280585" cy="3960439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-yyz1-1.xx.fbcdn.net/v/t1.15752-9/79470290_2660702780687146_2425626155290722304_n.jpg?_nc_cat=102&amp;_nc_ohc=h8bC_p-64vQAQnQ_dy-zwFOIrJ-2SlPmtYb52l60H-PJDF6q3jDEKL1sw&amp;_nc_ht=scontent-yyz1-1.xx&amp;oh=3ef09596b45395dfd03694c34156dba2&amp;oe=5E78C5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3816424" cy="5088566"/>
          </a:xfrm>
          <a:prstGeom prst="rect">
            <a:avLst/>
          </a:prstGeom>
          <a:noFill/>
        </p:spPr>
      </p:pic>
      <p:pic>
        <p:nvPicPr>
          <p:cNvPr id="7172" name="Picture 4" descr="https://scontent-yyz1-1.xx.fbcdn.net/v/t1.15752-9/79327007_491781828108642_9026978055880441856_n.jpg?_nc_cat=105&amp;_nc_ohc=e9d78DOWkNIAQmmrt_56AhPt5NmdBkyBvHFxnPWqUKkEtunV6FzQ5QgsQ&amp;_nc_ht=scontent-yyz1-1.xx&amp;oh=b79eaa9f68fc99f0c97200679c66cb90&amp;oe=5E852A0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772816"/>
            <a:ext cx="4608511" cy="3456384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-yyz1-1.xx.fbcdn.net/v/t1.15752-9/80046270_785903201859356_1523669519753543680_n.jpg?_nc_cat=107&amp;_nc_ohc=UfPKYbRnAhUAQlHXeHq64_HV5_RbUBHt-Cjd0hedF65XN0sJsQ3MXx0hg&amp;_nc_ht=scontent-yyz1-1.xx&amp;oh=78826b924d349d8fe9aff2afec872a36&amp;oe=5E82C10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764704"/>
            <a:ext cx="2880320" cy="3840427"/>
          </a:xfrm>
          <a:prstGeom prst="rect">
            <a:avLst/>
          </a:prstGeom>
          <a:noFill/>
        </p:spPr>
      </p:pic>
      <p:pic>
        <p:nvPicPr>
          <p:cNvPr id="6148" name="Picture 4" descr="https://scontent-yyz1-1.xx.fbcdn.net/v/t1.15752-9/78851521_706834719842241_6221615206087262208_n.jpg?_nc_cat=109&amp;_nc_ohc=XqXBZtnFf40AQmMB6tBMztXmC61_MOBwED_RuS2pXfkRgxmPdKjyRrsIQ&amp;_nc_ht=scontent-yyz1-1.xx&amp;oh=7ce504e8f82722bb8ef18ff240234d09&amp;oe=5E6D139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340768"/>
            <a:ext cx="3979803" cy="2984853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content-yyz1-1.xx.fbcdn.net/v/t1.15752-9/79793393_2640174279432807_6721455859248922624_n.jpg?_nc_cat=102&amp;_nc_ohc=tlbxRWxxrHYAQnw419k7VzlcCsmnYd4OMhMBlL-8VmNlqx5mcD8BiNLmQ&amp;_nc_ht=scontent-yyz1-1.xx&amp;oh=e0cf0601822516ff6678845bdeb7a6c5&amp;oe=5EB346B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3433558" cy="4578078"/>
          </a:xfrm>
          <a:prstGeom prst="rect">
            <a:avLst/>
          </a:prstGeom>
          <a:noFill/>
        </p:spPr>
      </p:pic>
      <p:pic>
        <p:nvPicPr>
          <p:cNvPr id="8196" name="Picture 4" descr="https://scontent-yyz1-1.xx.fbcdn.net/v/t1.15752-9/79179687_2536424353237810_7962902365017735168_n.jpg?_nc_cat=110&amp;_nc_ohc=XZZCqVB4Oi8AQneAPO0bcv65_G3Mr9hQ7q7SW7fi-oJUbgzwfMz0VPKFg&amp;_nc_ht=scontent-yyz1-1.xx&amp;oh=c5b6416bd74b473816b44c15c0e9a887&amp;oe=5E72A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476672"/>
            <a:ext cx="4374486" cy="5832648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-yyz1-1.xx.fbcdn.net/v/t1.15752-9/78922813_2425488317574169_1736802328310185984_n.jpg?_nc_cat=104&amp;_nc_ohc=Cns20dKRyxEAQmq6RiLntVSySivubiZdJVlbHZL9kPM8qZd0HgAPjjBwQ&amp;_nc_ht=scontent-yyz1-1.xx&amp;oh=1cedf4b52d2204bf0b7c4db6ad067273&amp;oe=5E6704C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836712"/>
            <a:ext cx="3768353" cy="5024471"/>
          </a:xfrm>
          <a:prstGeom prst="rect">
            <a:avLst/>
          </a:prstGeom>
          <a:noFill/>
        </p:spPr>
      </p:pic>
      <p:pic>
        <p:nvPicPr>
          <p:cNvPr id="5124" name="Picture 4" descr="https://scontent-yyz1-1.xx.fbcdn.net/v/t1.15752-9/79181658_1457900614360451_8511042867475513344_n.jpg?_nc_cat=106&amp;_nc_ohc=Q2yKAQfMSgsAQmqhmStrtd0PS1seslLysHhrPZlTgp9SK0zS3C087cGTw&amp;_nc_ht=scontent-yyz1-1.xx&amp;oh=338f1bf0041377874d1725c0531af1b7&amp;oe=5EB42C2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340768"/>
            <a:ext cx="3595576" cy="4794102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scontent-yyz1-1.xx.fbcdn.net/v/t1.15752-9/80326557_999588023715849_4276142273953005568_n.jpg?_nc_cat=111&amp;_nc_ohc=LRv5ISGTUiMAQnF3RjGMwS-6T1IA7Hoi61rdY6QcUn4NtlcN6QUwm1ZJg&amp;_nc_ht=scontent-yyz1-1.xx&amp;oh=6cdb73ad6438f4f35531a2e886fa72b3&amp;oe=5E7677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3096344" cy="4128459"/>
          </a:xfrm>
          <a:prstGeom prst="rect">
            <a:avLst/>
          </a:prstGeom>
          <a:noFill/>
        </p:spPr>
      </p:pic>
      <p:pic>
        <p:nvPicPr>
          <p:cNvPr id="31748" name="Picture 4" descr="https://scontent-yyz1-1.xx.fbcdn.net/v/t1.15752-9/78888682_705811333279331_5127506548385382400_n.jpg?_nc_cat=101&amp;_nc_ohc=TSwFpXPBbg8AQnmdSJz6dWqw3JZNKkjKVMHooOyG5dKK0BjbmQyOuRlSA&amp;_nc_ht=scontent-yyz1-1.xx&amp;oh=233b29e6b549f06550b33cfc50a8b194&amp;oe=5E82FC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127794"/>
            <a:ext cx="4297654" cy="5730206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scontent-yyz1-1.xx.fbcdn.net/v/t1.15752-9/79532357_437584737133235_2009265991187431424_n.jpg?_nc_cat=104&amp;_nc_ohc=3VeW1OYa27MAQnMpdjCFxIkWsjX_YWmkCaPqALpd6kBwPO6cCXAelB5BA&amp;_nc_ht=scontent-yyz1-1.xx&amp;oh=24715a49a8faf04cab97838934d81a18&amp;oe=5E7F7EA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48680"/>
            <a:ext cx="7775848" cy="5831887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scontent-yyz1-1.xx.fbcdn.net/v/t1.15752-9/78863493_545073012713616_8671972298464428032_n.jpg?_nc_cat=106&amp;_nc_ohc=tfHh2Zl_s44AQnGtySlqvqOWD--EfhwcBqnz3wqRXGgIbbMmhfHarrSCw&amp;_nc_ht=scontent-yyz1-1.xx&amp;oh=d8289beedfbf0025b6566e397569fe0a&amp;oe=5EB33E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6720746" cy="504056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scontent-yyz1-1.xx.fbcdn.net/v/t1.15752-9/79006700_449813559070102_8260387979080499200_n.jpg?_nc_cat=108&amp;_nc_ohc=kcwFmx-f3yAAQlDkSNQRgBz8DXJ5K5kFMrpBE7cN3RMs6BBI3V8gsTPiQ&amp;_nc_ht=scontent-yyz1-1.xx&amp;oh=c3656a00d2be5466fd814ae7e8fd879c&amp;oe=5E85F2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-2619672"/>
            <a:ext cx="6858000" cy="9144001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scontent-yyz1-1.xx.fbcdn.net/v/t1.15752-9/79224965_454355068606828_6738320585207578624_n.jpg?_nc_cat=103&amp;_nc_ohc=NNRWbMy1-98AQkSABPfQjgwjHYdvBn-UZke5Y9qul41r41uncZpqJ3tTA&amp;_nc_ht=scontent-yyz1-1.xx&amp;oh=1f766615d0efead256e8e43446d77a4d&amp;oe=5E77587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-2763688"/>
            <a:ext cx="6858000" cy="9144001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scontent-yyz1-1.xx.fbcdn.net/v/t1.15752-9/79323612_478829756342772_7522489348969725952_n.jpg?_nc_cat=108&amp;_nc_ohc=ZlnWKI03FXkAQk8JaJn8_4yJt-wEJYNfsrwWNMVlBlrP31_OGUW8wlyzQ&amp;_nc_ht=scontent-yyz1-1.xx&amp;oh=ae3de3ac6ca74da634914aebe0e555e2&amp;oe=5E72F8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-2907704"/>
            <a:ext cx="6858000" cy="9144001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s://scontent-yyz1-1.xx.fbcdn.net/v/t1.15752-9/78872032_471717066817375_6714628991552061440_n.jpg?_nc_cat=106&amp;_nc_ohc=jxsb9vJjtO4AQnbj9j0bvLd_LDCO2GSDqul5iPB0JTYRH6J7STVbP2a4g&amp;_nc_ht=scontent-yyz1-1.xx&amp;oh=d0224cfe86a5597a59511942c4bac7c5&amp;oe=5E6D32D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548680"/>
            <a:ext cx="7031831" cy="5273874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scontent-yyz1-1.xx.fbcdn.net/v/t1.15752-9/78840350_292826694968446_469183176602812416_n.jpg?_nc_cat=109&amp;_nc_ohc=0Dlot6frt6kAQlp3w5xtPCNj4-fjqVq52K9ibPZgZqAJkuKLtQu1teRxA&amp;_nc_ht=scontent-yyz1-1.xx&amp;oh=97ba18bdca3f2d51ebaad173347e6547&amp;oe=5E7174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48680"/>
            <a:ext cx="7615700" cy="5711776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scontent-yyz1-1.xx.fbcdn.net/v/t1.15752-9/79603762_374603463346980_84115268044849152_n.jpg?_nc_cat=111&amp;_nc_ohc=SjXM7X3g52MAQnqY4UXn_F6zS3KXeyEIkAT_3qH7JuJ5iYobQCYy3YrzA&amp;_nc_ht=scontent-yyz1-1.xx&amp;oh=99133f6aca8e85a6c6e66470539ac7cf&amp;oe=5E84E0C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04664"/>
            <a:ext cx="7668344" cy="5751259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scontent-yyz1-1.xx.fbcdn.net/v/t1.15752-9/80394252_511075849493811_9169620607044681728_n.jpg?_nc_cat=108&amp;_nc_ohc=7rKJNFnpDsgAQkcQm2_qamVB8UiVQed2j1Hpjv5RKCyYLm4-K9AzIDBgA&amp;_nc_ht=scontent-yyz1-1.xx&amp;oh=8ce133a54cea06c7e62c3603f1c575f5&amp;oe=5E852B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8028384" cy="6021289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 descr="https://scontent-yyz1-1.xx.fbcdn.net/v/t1.15752-9/79256977_1074457622930968_266562085754765312_n.jpg?_nc_cat=102&amp;_nc_ohc=xLr7CVs06HAAQme5FTB0VKcsgmV6gEmiQcyv1vSIrm8Qb4Plp80q4zeuA&amp;_nc_ht=scontent-yyz1-1.xx&amp;oh=6b6955ce8dc7dafe0c408ca7feb1fcf7&amp;oe=5E8605F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-2475656"/>
            <a:ext cx="6858000" cy="9144001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s://scontent-yyz1-1.xx.fbcdn.net/v/t1.15752-9/78899196_553104931904656_3776505421284507648_n.jpg?_nc_cat=110&amp;_nc_ohc=7_of0QqYtRMAQkqOD0Xz6bDuTDM411NPoo2dqZOLeKB0DtasniDHy_ulg&amp;_nc_ht=scontent-yyz1-1.xx&amp;oh=bc2402c93297cbb52464a743dc0d496d&amp;oe=5E68F0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052736"/>
            <a:ext cx="5256584" cy="3942439"/>
          </a:xfrm>
          <a:prstGeom prst="rect">
            <a:avLst/>
          </a:prstGeom>
          <a:noFill/>
        </p:spPr>
      </p:pic>
      <p:pic>
        <p:nvPicPr>
          <p:cNvPr id="5" name="Picture 2" descr="https://scontent-yyz1-1.xx.fbcdn.net/v/t1.15752-9/79945309_559247128231693_4649984138726604800_n.jpg?_nc_cat=111&amp;_nc_ohc=jzqv2ti6UR8AQnqiwQMd_cTstgR8yVk63KqRTXGkfQbDzMZX5C4JQhwog&amp;_nc_ht=scontent-yyz1-1.xx&amp;oh=b2c67fba892a999871c733aa01e6261b&amp;oe=5E6755A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060848"/>
            <a:ext cx="3078342" cy="4104456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Users\intervenant.CJE\Desktop\67570759_1355320144618559_4877665779631259648_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620688"/>
            <a:ext cx="4374232" cy="5832309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scontent-yyz1-1.xx.fbcdn.net/v/t1.15752-9/79691534_1364375113742634_1490803794349391872_n.jpg?_nc_cat=107&amp;_nc_ohc=y1mN41RtAeEAQkqr5PAdgKhZNJEIayMU3q69P65kzy8CnU-n6UhigjFCw&amp;_nc_ht=scontent-yyz1-1.xx&amp;oh=367730b778cddee317f19152f1b9bbb0&amp;oe=5E6D874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620688"/>
            <a:ext cx="7487816" cy="5615863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s://scontent-yyz1-1.xx.fbcdn.net/v/t1.15752-9/78499714_3161275847234123_849075971691642880_n.jpg?_nc_cat=105&amp;_nc_ohc=zMysFG-p85YAQm5jXsHXy5E_M5FHG4S-mMAM9IeFLvYFI7wbUld34qcyQ&amp;_nc_ht=scontent-yyz1-1.xx&amp;oh=64fb89870263e06fc62e131599edbc2b&amp;oe=5E6FB67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620688"/>
            <a:ext cx="7104788" cy="5328592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s://scontent-yyz1-1.xx.fbcdn.net/v/t1.15752-9/s2048x2048/79335663_2809959469064724_1823148922059620352_n.jpg?_nc_cat=102&amp;_nc_ohc=9giB93d1v8kAQlOs67-ndJYDhuj_IYIVRVkX1JqcDabspR_iFRuVHtoNA&amp;_nc_ht=scontent-yyz1-1.xx&amp;oh=5ed25ea23f62b3d1c23bd39ef8679ba1&amp;oe=5E6ECF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4320480" cy="3240360"/>
          </a:xfrm>
          <a:prstGeom prst="rect">
            <a:avLst/>
          </a:prstGeom>
          <a:noFill/>
        </p:spPr>
      </p:pic>
      <p:pic>
        <p:nvPicPr>
          <p:cNvPr id="56324" name="Picture 4" descr="https://scontent-yyz1-1.xx.fbcdn.net/v/t1.15752-9/s2048x2048/79644034_2557820554453983_8449300028240953344_n.jpg?_nc_cat=107&amp;_nc_ohc=iMshbbqMYYQAQm3qx3BcehJgj_aOPFOWdBC9kSCkBmjii-l9a3UujD48w&amp;_nc_ht=scontent-yyz1-1.xx&amp;oh=276226721a847e88dec0fb59b1921b1c&amp;oe=5E6CC09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996952"/>
            <a:ext cx="3707904" cy="2780929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s://scontent-yyz1-1.xx.fbcdn.net/v/t1.15752-9/s2048x2048/70556570_2410480532334731_6417906533048254464_n.jpg?_nc_cat=107&amp;_nc_ohc=rXdqRMiXZyEAQnKVLplnvGa83MJ-Ahkg3NkSHpTZhE_hQhOPR4jg3APVg&amp;_nc_ht=scontent-yyz1-1.xx&amp;oh=dc2da8caf437eea9540fd25ed9366dbd&amp;oe=5E7586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836712"/>
            <a:ext cx="6876255" cy="5157192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s://scontent-yyz1-1.xx.fbcdn.net/v/t1.15752-9/s2048x2048/65191083_521749628361811_1360963853499760640_n.jpg?_nc_cat=104&amp;_nc_ohc=8Ps0QQXIaMkAQk73Ce3uq1DzAMAsWzw-CFysfwuABYAFKqvGYD5VYBTvw&amp;_nc_ht=scontent-yyz1-1.xx&amp;oh=930428d605f0a935e06f9a78176b0cf2&amp;oe=5E67AB3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548680"/>
            <a:ext cx="7488832" cy="5616624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s://scontent-yyz1-1.xx.fbcdn.net/v/t1.15752-9/s2048x2048/70330642_761723000927652_412793142224355328_n.jpg?_nc_cat=107&amp;_nc_ohc=0MzHo_YLKkkAQlPHGsSTO-wLD_gfmxhbw0HDyyR2UpKnwbw4kh8gDHTGg&amp;_nc_ht=scontent-yyz1-1.xx&amp;oh=c79cdd6dd5d72f1e47bb82e65d65f1a8&amp;oe=5E79A1C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764704"/>
            <a:ext cx="6824993" cy="5118745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s://scontent-yyz1-1.xx.fbcdn.net/v/t1.15752-9/p1080x2048/78816208_961685137551905_4573870167120936960_n.jpg?_nc_cat=108&amp;_nc_ohc=rAjuae1IEAsAQmbkM5SKLcEl5nCYGkjuAbw-VSnmwe3vYvPKnQBfNL6pw&amp;_nc_ht=scontent-yyz1-1.xx&amp;oh=43792374717f2c10fa324e8738a3d5cb&amp;oe=5E65933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24744"/>
            <a:ext cx="2970330" cy="3960440"/>
          </a:xfrm>
          <a:prstGeom prst="rect">
            <a:avLst/>
          </a:prstGeom>
          <a:noFill/>
        </p:spPr>
      </p:pic>
      <p:pic>
        <p:nvPicPr>
          <p:cNvPr id="55300" name="Picture 4" descr="https://scontent-yyz1-1.xx.fbcdn.net/v/t1.15752-9/p1080x2048/79987317_808281712975477_3484845354833149952_n.jpg?_nc_cat=107&amp;_nc_ohc=jaN4va-O8dUAQm0to2XzSUquRY0vbeACW6NFaWxvAJxOuyXS85rZePfgQ&amp;_nc_ht=scontent-yyz1-1.xx&amp;oh=75123e339ab4bdc3a00c333e9c622bdf&amp;oe=5E86FB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052736"/>
            <a:ext cx="3096344" cy="4128459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https://scontent-yyz1-1.xx.fbcdn.net/v/t1.15752-9/s2048x2048/79530871_508148319791254_5426105667079372800_n.jpg?_nc_cat=106&amp;_nc_ohc=Gme9XMRSpp0AQkAt6hBqLi_yTVE63bKAyNiPKIdgcKItDIdRxeusFUo3Q&amp;_nc_ht=scontent-yyz1-1.xx&amp;oh=5cf9e18231ec5f6990ce19b77775bcc7&amp;oe=5E8160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80728"/>
            <a:ext cx="6012159" cy="450912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s://scontent-yyz1-1.xx.fbcdn.net/v/t1.15752-9/p1080x2048/65091905_1893335944100757_5125063575282384896_n.jpg?_nc_cat=111&amp;_nc_ohc=EDLvzhTR2D0AQk-0dCz4dKqBqJSRcck1fB3LWUt3Rbpg1Wvm82Ij4OOIg&amp;_nc_ht=scontent-yyz1-1.xx&amp;oh=aa942a11ea2bbfad9122dbf474872909&amp;oe=5E704B4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48680"/>
            <a:ext cx="4137924" cy="5517232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s://scontent-yyz1-1.xx.fbcdn.net/v/t1.15752-9/s2048x2048/79183408_2709487075740934_3642300810114629632_n.jpg?_nc_cat=108&amp;_nc_ohc=kqG94pV_98YAQknUrNDjrdWetIC7G8rrkezaYurT_4PbX1KKBColeG9qA&amp;_nc_ht=scontent-yyz1-1.xx&amp;oh=6ccb07a91696bb0de4913ab1f9cf04b4&amp;oe=5EB216E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4392488" cy="3294366"/>
          </a:xfrm>
          <a:prstGeom prst="rect">
            <a:avLst/>
          </a:prstGeom>
          <a:noFill/>
        </p:spPr>
      </p:pic>
      <p:pic>
        <p:nvPicPr>
          <p:cNvPr id="58372" name="Picture 4" descr="https://scontent-yyz1-1.xx.fbcdn.net/v/t1.15752-9/p1080x2048/79388060_984612821919059_6582613340529360896_n.jpg?_nc_cat=108&amp;_nc_ohc=xjZkmuW8avMAQkODMWzcRhbJthr0dyhyHmmV9DVV1t4R8SMb-jxD5gVKw&amp;_nc_ht=scontent-yyz1-1.xx&amp;oh=29e3b96ccfe292e114a963b9834287a0&amp;oe=5E6E8F2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420888"/>
            <a:ext cx="2961142" cy="3974062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692696"/>
            <a:ext cx="7596336" cy="569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 advClick="0" advTm="10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s://scontent-yyz1-1.xx.fbcdn.net/v/t1.15752-9/s2048x2048/64959802_441670519714123_7909514757592317952_n.jpg?_nc_cat=107&amp;_nc_ohc=6pxOc-NgW-wAQnmDZ6kqLXNp4gCklsxJJNHDBCyz10d4laXu980Xr75uQ&amp;_nc_ht=scontent-yyz1-1.xx&amp;oh=cee9949a25be8fa3996eea45646cf63a&amp;oe=5E84D8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764704"/>
            <a:ext cx="6876256" cy="5157193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https://scontent-yyz1-1.xx.fbcdn.net/v/t1.15752-9/s2048x2048/64759571_2297922113756058_7904743276559728640_n.jpg?_nc_cat=104&amp;_nc_ohc=x6EPtv3s86EAQkOLuO_ZtO3cL8juB_Lw3Wfc1S1IBPd02FL5HzSNBa53Q&amp;_nc_ht=scontent-yyz1-1.xx&amp;oh=4b86cb3c87b84c28e19fd55f38e336c7&amp;oe=5E667E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548680"/>
            <a:ext cx="4001542" cy="3001157"/>
          </a:xfrm>
          <a:prstGeom prst="rect">
            <a:avLst/>
          </a:prstGeom>
          <a:noFill/>
        </p:spPr>
      </p:pic>
      <p:pic>
        <p:nvPicPr>
          <p:cNvPr id="47110" name="Picture 6" descr="https://scontent-yyz1-1.xx.fbcdn.net/v/t1.15752-9/p1080x2048/64606293_386796128637885_1233585259623219200_n.jpg?_nc_cat=104&amp;_nc_ohc=l5oyDoJowqkAQm0upl65UDrUeRlStP-P-DAdON5vuck4popNAQbq6eNTg&amp;_nc_ht=scontent-yyz1-1.xx&amp;oh=138a99cc2c4468bdb9e149459234db99&amp;oe=5EB2C9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88840"/>
            <a:ext cx="3311860" cy="4415813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s://scontent-yyz1-1.xx.fbcdn.net/v/t1.15752-9/p1080x2048/64675314_2060509867587615_5278012957035331584_n.jpg?_nc_cat=110&amp;_nc_ohc=DmcZs1ppoyQAQn7R5h18M617VY-ItAJ4oQysK1EfDxT9HiFuY6qocGU_A&amp;_nc_ht=scontent-yyz1-1.xx&amp;oh=89764132fbd8178e12f09a636361e5b5&amp;oe=5E7DA8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836712"/>
            <a:ext cx="3888432" cy="5184576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s://scontent-yyz1-1.xx.fbcdn.net/v/t1.15752-9/s2048x2048/79008655_1019589841725443_5946644991706136576_n.jpg?_nc_cat=111&amp;_nc_ohc=W_KxrxD2428AQm7q_Klhp3Upmxp0LdZ6uyrNbykjDRRyiUZBDZJwLWQDQ&amp;_nc_ht=scontent-yyz1-1.xx&amp;oh=e13a24f59170bf58eecc9d98a3782393&amp;oe=5E6F553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48680"/>
            <a:ext cx="3744416" cy="2808312"/>
          </a:xfrm>
          <a:prstGeom prst="rect">
            <a:avLst/>
          </a:prstGeom>
          <a:noFill/>
        </p:spPr>
      </p:pic>
      <p:pic>
        <p:nvPicPr>
          <p:cNvPr id="45060" name="Picture 4" descr="https://scontent-yyz1-1.xx.fbcdn.net/v/t1.15752-9/p1080x2048/64689357_1193424960841385_4377555763300663296_n.jpg?_nc_cat=106&amp;_nc_ohc=cDID93lclHYAQlohfbVuljtdp2SWIVzfYb-pOL6OMi1skE3-AO8J7Q1qg&amp;_nc_ht=scontent-yyz1-1.xx&amp;oh=38bfd2178036f20b7309fcde5cccafc3&amp;oe=5E7144D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628800"/>
            <a:ext cx="3312368" cy="441649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scontent-yyz1-1.xx.fbcdn.net/v/t1.15752-9/s2048x2048/78824947_487137111936009_1917556920315543552_n.jpg?_nc_cat=108&amp;_nc_ohc=D_o7NtiedYYAQmfMREmNyjdJW4s9UYalUSqOVsZlzLb-7IYPDnCa3Jl9g&amp;_nc_ht=scontent-yyz1-1.xx&amp;oh=17675d312bdcd99f4c8a6bb1d41389f6&amp;oe=5E86178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3744416" cy="2808312"/>
          </a:xfrm>
          <a:prstGeom prst="rect">
            <a:avLst/>
          </a:prstGeom>
          <a:noFill/>
        </p:spPr>
      </p:pic>
      <p:pic>
        <p:nvPicPr>
          <p:cNvPr id="48132" name="Picture 4" descr="https://scontent-yyz1-1.xx.fbcdn.net/v/t1.15752-9/p1080x2048/79096342_527321434523044_374951216171450368_n.jpg?_nc_cat=108&amp;_nc_ohc=L0wn6_u98uYAQkGmC3zC1tb8ys7emjctHn3WqbNY7RV15U6sDBAkPoQsw&amp;_nc_ht=scontent-yyz1-1.xx&amp;oh=50f75a5f4ce3625ca31e10143bbe9fa1&amp;oe=5E7D269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524" y="1412776"/>
            <a:ext cx="3348372" cy="4464496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scontent-yyz1-1.xx.fbcdn.net/v/t1.15752-9/p1080x2048/74382783_464910267500897_8432258787716366336_n.jpg?_nc_cat=103&amp;_nc_ohc=OAzqcuAu3s4AQkUfTzb4CRfRa_mY8QgGD8e6nURFWg54iYohxI06aCJ-A&amp;_nc_ht=scontent-yyz1-1.xx&amp;oh=3996aa7ba754ccf102f4e8f47b0ad37f&amp;oe=5E88226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836712"/>
            <a:ext cx="3597864" cy="4797152"/>
          </a:xfrm>
          <a:prstGeom prst="rect">
            <a:avLst/>
          </a:prstGeom>
          <a:noFill/>
        </p:spPr>
      </p:pic>
      <p:pic>
        <p:nvPicPr>
          <p:cNvPr id="49156" name="Picture 4" descr="https://scontent-yyz1-1.xx.fbcdn.net/v/t1.15752-9/p1080x2048/78124201_449216339324870_8390888099353198592_n.jpg?_nc_cat=102&amp;_nc_ohc=f5J7Z21RouQAQmGlrZm5YKVcEk8EE_yXfYSBTNeRkmfkyt9zS-euM2-Ng&amp;_nc_ht=scontent-yyz1-1.xx&amp;oh=2e882048645e1a0f47c9c105537eff69&amp;oe=5EB42D9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548680"/>
            <a:ext cx="4392488" cy="585665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s://scontent-yyz1-1.xx.fbcdn.net/v/t1.15752-9/p1080x2048/78124201_449216339324870_8390888099353198592_n.jpg?_nc_cat=102&amp;_nc_ohc=f5J7Z21RouQAQmGlrZm5YKVcEk8EE_yXfYSBTNeRkmfkyt9zS-euM2-Ng&amp;_nc_ht=scontent-yyz1-1.xx&amp;oh=2e882048645e1a0f47c9c105537eff69&amp;oe=5EB42D9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3618402" cy="4824536"/>
          </a:xfrm>
          <a:prstGeom prst="rect">
            <a:avLst/>
          </a:prstGeom>
          <a:noFill/>
        </p:spPr>
      </p:pic>
      <p:pic>
        <p:nvPicPr>
          <p:cNvPr id="50180" name="Picture 4" descr="https://scontent-yyz1-1.xx.fbcdn.net/v/t1.15752-9/p1080x2048/78916302_438893340119082_2879165635072360448_n.jpg?_nc_cat=111&amp;_nc_ohc=0X_FL66CAGoAQnnTnfKzDpNDV2BbXsjzIyXmdFR1n0gsb19jC8R_wrpRg&amp;_nc_ht=scontent-yyz1-1.xx&amp;oh=159db2af04fef903a8ab930dfcc8f3ac&amp;oe=5E76507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052736"/>
            <a:ext cx="3540622" cy="4720829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s://scontent-yyz1-1.xx.fbcdn.net/v/t1.15752-9/p1080x2048/65104565_465725674229095_2767545160240726016_n.jpg?_nc_cat=101&amp;_nc_ohc=gvRvA207GykAQkvQWmVWuDBhlp2iT0FDAqvohRShk4x2TBnKmc7i11ZyA&amp;_nc_ht=scontent-yyz1-1.xx&amp;oh=e1fd2407a46e4f27ad8bbba28e273c10&amp;oe=5E759C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92696"/>
            <a:ext cx="3422916" cy="4563888"/>
          </a:xfrm>
          <a:prstGeom prst="rect">
            <a:avLst/>
          </a:prstGeom>
          <a:noFill/>
        </p:spPr>
      </p:pic>
      <p:pic>
        <p:nvPicPr>
          <p:cNvPr id="46084" name="Picture 4" descr="https://scontent-yyz1-1.xx.fbcdn.net/v/t1.15752-9/p1080x2048/79219166_571925340289166_2945991722720559104_n.jpg?_nc_cat=106&amp;_nc_ohc=jStGyVmU5ZsAQl4UhuYWSzN5x2HKBLiwBQmSS0CfcJb3aGrVsB5Mo4MQQ&amp;_nc_ht=scontent-yyz1-1.xx&amp;oh=379719b607b44a4cdc05f4e06f753ca6&amp;oe=5EB14FE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692696"/>
            <a:ext cx="3615166" cy="4820221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fr-CA" dirty="0" smtClean="0">
                <a:solidFill>
                  <a:srgbClr val="00B050"/>
                </a:solidFill>
                <a:latin typeface="Cooper Black" pitchFamily="18" charset="0"/>
              </a:rPr>
              <a:t>JOYEUX NOËL GROUPE 9!!</a:t>
            </a:r>
            <a:endParaRPr lang="fr-CA" dirty="0">
              <a:solidFill>
                <a:srgbClr val="00B050"/>
              </a:solidFill>
              <a:latin typeface="Cooper Black" pitchFamily="18" charset="0"/>
            </a:endParaRPr>
          </a:p>
        </p:txBody>
      </p:sp>
    </p:spTree>
  </p:cSld>
  <p:clrMapOvr>
    <a:masterClrMapping/>
  </p:clrMapOvr>
  <p:transition spd="med" advClick="0" advTm="1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97514" y="1682806"/>
            <a:ext cx="4464496" cy="334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067944" y="1034734"/>
            <a:ext cx="5040560" cy="378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 advClick="0" advTm="1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C:\Users\intervenant.CJE\Desktop\61848493_1301402456676995_7476768816513417216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260648"/>
            <a:ext cx="7968884" cy="5976664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845586" y="1178750"/>
            <a:ext cx="4464496" cy="334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9" descr="C:\Users\intervenant.CJE\Desktop\73375615_1428949210588985_407896772132732928_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8" descr="C:\Users\intervenant.CJE\Desktop\69983228_1382074101943163_2234129111343693824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5"/>
            <a:ext cx="8280920" cy="6048671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11" descr="C:\Users\intervenant.CJE\Desktop\47052447_1169191826564726_5559408111778791424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med" advClick="0" advTm="10000"/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</Words>
  <Application>Microsoft Office PowerPoint</Application>
  <PresentationFormat>Affichage à l'écran (4:3)</PresentationFormat>
  <Paragraphs>1</Paragraphs>
  <Slides>48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49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JOYEUX NOËL GROUPE 9!!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intervenant</dc:creator>
  <cp:lastModifiedBy>intervenant</cp:lastModifiedBy>
  <cp:revision>11</cp:revision>
  <dcterms:created xsi:type="dcterms:W3CDTF">2019-12-12T15:50:39Z</dcterms:created>
  <dcterms:modified xsi:type="dcterms:W3CDTF">2019-12-12T17:28:24Z</dcterms:modified>
</cp:coreProperties>
</file>